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10-4.png>
</file>

<file path=ppt/media/image-10-5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998470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1.0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348389" y="4164925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1.0 fue la primera versión del sistema operativo Windows lanzada por Microsoft en 1985. Introdujo una interfaz gráfica de usuario con ventanas, iconos y menús, reemplazando el antiguo MS-DOS. Requería al menos 192 KB de memoria RAM y 5-10 MB de espacio en disco duro.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66936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11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180808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11, lanzado en 2021, presentó una interfaz de usuario renovada, centrada en la productividad y la creatividad. Requiere al menos 4 GB de memoria RAM y 64 GB de espacio en disco duro.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348389" y="2768798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796540"/>
            <a:ext cx="3033474" cy="18535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348389" y="49555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Nueva Interfaz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348389" y="5435918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Ofrece una interfaz de usuario innovadora con diseños redondeados, mejoras en las funciones de Snap y creaciones más personalizadas.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770602" y="2768798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796540"/>
            <a:ext cx="3033474" cy="185356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770602" y="4955500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Menú de Inicio Renovado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5770602" y="5783104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el nuevo menú de inicio centralizado, proporcionando una experiencia más organizada y eficiente para los usuarios.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9192816" y="2768798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796540"/>
            <a:ext cx="3033593" cy="1853684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192816" y="4955619"/>
            <a:ext cx="2346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Mejoras en Juegos</a:t>
            </a:r>
            <a:endParaRPr lang="en-US" sz="2187" dirty="0"/>
          </a:p>
        </p:txBody>
      </p:sp>
      <p:sp>
        <p:nvSpPr>
          <p:cNvPr id="17" name="Text 11"/>
          <p:cNvSpPr/>
          <p:nvPr/>
        </p:nvSpPr>
        <p:spPr>
          <a:xfrm>
            <a:off x="9192816" y="5436037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Presentó mejoras en el rendimiento de juegos y una integración más profunda con Xbox Game Pass.</a:t>
            </a:r>
            <a:endParaRPr lang="en-US" sz="1750" dirty="0"/>
          </a:p>
        </p:txBody>
      </p:sp>
      <p:pic>
        <p:nvPicPr>
          <p:cNvPr id="18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4098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2.0: 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43745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2.0, lanzado en 1987, mejoró la interfaz gráfica y permitió la superposición de ventanas. Requería 512 KB de memoria RAM y 6-7 MB de espacio en disco duro. Esta versión también introdujo los "program manager" y "file manager".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5108972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Este progreso significativo en la navegación y la interfaz de usuario estableció las bases para futuras versiones de Windows.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01516" y="579834"/>
            <a:ext cx="4217432" cy="659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89"/>
              </a:lnSpc>
              <a:buNone/>
            </a:pPr>
            <a:r>
              <a:rPr lang="en-US" sz="415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3.0</a:t>
            </a:r>
            <a:endParaRPr lang="en-US" sz="4151" dirty="0"/>
          </a:p>
        </p:txBody>
      </p:sp>
      <p:sp>
        <p:nvSpPr>
          <p:cNvPr id="5" name="Text 2"/>
          <p:cNvSpPr/>
          <p:nvPr/>
        </p:nvSpPr>
        <p:spPr>
          <a:xfrm>
            <a:off x="2601516" y="1660565"/>
            <a:ext cx="9427250" cy="674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3.0, lanzado en 1990, fue un gran avance con mejoras significativas en rendimiento y funcionalidad. Requería al menos 1 MB de memoria RAM y 10-15 MB de espacio en disco duro.</a:t>
            </a:r>
            <a:endParaRPr lang="en-US" sz="1660" dirty="0"/>
          </a:p>
        </p:txBody>
      </p:sp>
      <p:sp>
        <p:nvSpPr>
          <p:cNvPr id="6" name="Shape 3"/>
          <p:cNvSpPr/>
          <p:nvPr/>
        </p:nvSpPr>
        <p:spPr>
          <a:xfrm>
            <a:off x="2904649" y="2572345"/>
            <a:ext cx="26313" cy="5078373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7" name="Shape 4"/>
          <p:cNvSpPr/>
          <p:nvPr/>
        </p:nvSpPr>
        <p:spPr>
          <a:xfrm>
            <a:off x="3154978" y="2961025"/>
            <a:ext cx="737949" cy="26313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Shape 5"/>
          <p:cNvSpPr/>
          <p:nvPr/>
        </p:nvSpPr>
        <p:spPr>
          <a:xfrm>
            <a:off x="2680514" y="2737009"/>
            <a:ext cx="474464" cy="474464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6313">
            <a:solidFill>
              <a:srgbClr val="F2B42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822436" y="2776538"/>
            <a:ext cx="19050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91" dirty="0"/>
          </a:p>
        </p:txBody>
      </p:sp>
      <p:sp>
        <p:nvSpPr>
          <p:cNvPr id="10" name="Text 7"/>
          <p:cNvSpPr/>
          <p:nvPr/>
        </p:nvSpPr>
        <p:spPr>
          <a:xfrm>
            <a:off x="4077533" y="2783205"/>
            <a:ext cx="2108716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4"/>
              </a:lnSpc>
              <a:buNone/>
            </a:pPr>
            <a:r>
              <a:rPr lang="en-US" sz="2076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Mejoras Gráficas</a:t>
            </a:r>
            <a:endParaRPr lang="en-US" sz="2076" dirty="0"/>
          </a:p>
        </p:txBody>
      </p:sp>
      <p:sp>
        <p:nvSpPr>
          <p:cNvPr id="11" name="Text 8"/>
          <p:cNvSpPr/>
          <p:nvPr/>
        </p:nvSpPr>
        <p:spPr>
          <a:xfrm>
            <a:off x="4077533" y="3239095"/>
            <a:ext cx="7951232" cy="674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soporte para 256 colores y mejoras en la interfaz gráfica, lo que permitió una experiencia visual más atractiva.</a:t>
            </a:r>
            <a:endParaRPr lang="en-US" sz="1660" dirty="0"/>
          </a:p>
        </p:txBody>
      </p:sp>
      <p:sp>
        <p:nvSpPr>
          <p:cNvPr id="12" name="Shape 9"/>
          <p:cNvSpPr/>
          <p:nvPr/>
        </p:nvSpPr>
        <p:spPr>
          <a:xfrm>
            <a:off x="3154978" y="4724102"/>
            <a:ext cx="737949" cy="26313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3" name="Shape 10"/>
          <p:cNvSpPr/>
          <p:nvPr/>
        </p:nvSpPr>
        <p:spPr>
          <a:xfrm>
            <a:off x="2680514" y="4500086"/>
            <a:ext cx="474464" cy="474464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6313">
            <a:solidFill>
              <a:srgbClr val="D742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822436" y="4539615"/>
            <a:ext cx="19050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91" dirty="0"/>
          </a:p>
        </p:txBody>
      </p:sp>
      <p:sp>
        <p:nvSpPr>
          <p:cNvPr id="15" name="Text 12"/>
          <p:cNvSpPr/>
          <p:nvPr/>
        </p:nvSpPr>
        <p:spPr>
          <a:xfrm>
            <a:off x="4077533" y="4546283"/>
            <a:ext cx="2842260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4"/>
              </a:lnSpc>
              <a:buNone/>
            </a:pPr>
            <a:r>
              <a:rPr lang="en-US" sz="2076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Aplicaciones Multitarea</a:t>
            </a:r>
            <a:endParaRPr lang="en-US" sz="2076" dirty="0"/>
          </a:p>
        </p:txBody>
      </p:sp>
      <p:sp>
        <p:nvSpPr>
          <p:cNvPr id="16" name="Text 13"/>
          <p:cNvSpPr/>
          <p:nvPr/>
        </p:nvSpPr>
        <p:spPr>
          <a:xfrm>
            <a:off x="4077533" y="5002173"/>
            <a:ext cx="7951232" cy="674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Permitió a los usuarios ejecutar varias aplicaciones al mismo tiempo, lo que mejoró la eficiencia y productividad.</a:t>
            </a:r>
            <a:endParaRPr lang="en-US" sz="1660" dirty="0"/>
          </a:p>
        </p:txBody>
      </p:sp>
      <p:sp>
        <p:nvSpPr>
          <p:cNvPr id="17" name="Shape 14"/>
          <p:cNvSpPr/>
          <p:nvPr/>
        </p:nvSpPr>
        <p:spPr>
          <a:xfrm>
            <a:off x="3154978" y="6487180"/>
            <a:ext cx="737949" cy="26313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8" name="Shape 15"/>
          <p:cNvSpPr/>
          <p:nvPr/>
        </p:nvSpPr>
        <p:spPr>
          <a:xfrm>
            <a:off x="2680514" y="6263164"/>
            <a:ext cx="474464" cy="474464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6313">
            <a:solidFill>
              <a:srgbClr val="DD785E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2822436" y="6302693"/>
            <a:ext cx="19050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91" dirty="0"/>
          </a:p>
        </p:txBody>
      </p:sp>
      <p:sp>
        <p:nvSpPr>
          <p:cNvPr id="20" name="Text 17"/>
          <p:cNvSpPr/>
          <p:nvPr/>
        </p:nvSpPr>
        <p:spPr>
          <a:xfrm>
            <a:off x="4077533" y="6309360"/>
            <a:ext cx="3703320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4"/>
              </a:lnSpc>
              <a:buNone/>
            </a:pPr>
            <a:r>
              <a:rPr lang="en-US" sz="2076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 con Programas</a:t>
            </a:r>
            <a:endParaRPr lang="en-US" sz="2076" dirty="0"/>
          </a:p>
        </p:txBody>
      </p:sp>
      <p:sp>
        <p:nvSpPr>
          <p:cNvPr id="21" name="Text 18"/>
          <p:cNvSpPr/>
          <p:nvPr/>
        </p:nvSpPr>
        <p:spPr>
          <a:xfrm>
            <a:off x="4077533" y="6765250"/>
            <a:ext cx="7951232" cy="674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Agregó soporte para una amplia gama de programas de software, aumentando la versatilidad del sistema operativo.</a:t>
            </a:r>
            <a:endParaRPr lang="en-US" sz="166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8080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95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819519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95, lanzado en 1995, fue un hito importante con su interfaz de usuario completamente renovada. Requería al menos 4 MB de memoria RAM y 50-55 MB de espacio en disco duro.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40024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Menú de Inicio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571762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el icónico menú de inicio, proporcionando acceso rápido a programas, documentos y configuraciones del sistema.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847398" y="40024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Plug and Play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847398" y="4571762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Implementó la tecnología Plug and Play para facilitar la instalación de dispositivos hardware, como impresoras y tarjetas de sonido.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346406" y="4002405"/>
            <a:ext cx="2369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Microsoft Network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346406" y="4571762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Presentó el Microsoft Network, un servicio de acceso a Internet, marcando la incursión oficial de Microsoft en la era de Internet.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70962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98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848338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98, lanzado en 1998, mejoró la integración de hardware y software, mejoró la administración de energía y ofreció una interfaz más atractiva. Requería al menos 16 MB de memoria RAM y 205-225 MB de espacio en disco duro.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5164455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Además, introdujo un soporte de memoria USB mejorado y mejoró la administración de dispositivos.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21431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XP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353032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XP, lanzado en 2001, fue aclamado por su estabilidad y usabilidad. Requería al menos 64 MB de memoria RAM y 1.5 GB de espacio en disco duro.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3313748"/>
            <a:ext cx="3311128" cy="8886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570559" y="45356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Interfaz Gráfica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70559" y="5016103"/>
            <a:ext cx="286678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Presentó una interfaz gráfica más intuitiva y atractiva, que era altamente personalizable para los usuarios.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517" y="3313748"/>
            <a:ext cx="3311128" cy="8886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81687" y="45356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Seguridad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881687" y="5016103"/>
            <a:ext cx="286678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Ofreció mejoras significativas en la seguridad informática con actualizaciones automáticas y un cortafuegos integrado.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645" y="3313748"/>
            <a:ext cx="3311247" cy="88868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192816" y="45356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9192816" y="5016103"/>
            <a:ext cx="28669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Mantuvo una alta compatibilidad con hardware y software existentes.</a:t>
            </a:r>
            <a:endParaRPr lang="en-US" sz="175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70962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7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848338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7, lanzado en 2009, se centró en la usabilidad, el rendimiento y la compatibilidad con versiones anteriores. Requería al menos 1 GB de memoria RAM y 16-20 GB de espacio en disco duro.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48090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la barra de tareas renovada, la función de anclaje de programas y mejoras en el rendimiento del sistema.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6006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8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598777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8, lanzado en 2012, presentó una interfaz de usuario completamente nueva con énfasis en pantallas táctiles. Requería al menos 1 GB de memoria RAM y 16-20 GB de espacio en disco duro.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348389" y="37330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499241" y="377475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3070503" y="38094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Interfaz Moderna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3070503" y="4289822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Live Tiles y una pantalla de inicio moderna, optimizada para dispositivos con pantalla táctil.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733574" y="37330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884426" y="377475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455688" y="3809405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Integración en la Nube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455688" y="4637008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Ofreció una integración más profunda con servicios en la nube, como SkyDrive (ahora conocido como OneDrive).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118759" y="37330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269611" y="377475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840873" y="38094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Arranque Rapido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840873" y="4289822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Presentó un inicio más rápido y mejorado con la capacidad de iniciar desde un disco USB.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98774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windows 10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126456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10, lanzado en 2015, marcó el comienzo del enfoque "Windows como servicio" de Microsoft. Requería al menos 1 GB de memoria RAM (32 bits) o 2 GB (64 bits) y 16-20 GB de espacio en disco duro.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348389" y="3087172"/>
            <a:ext cx="9933503" cy="4154686"/>
          </a:xfrm>
          <a:prstGeom prst="roundRect">
            <a:avLst>
              <a:gd name="adj" fmla="val 9627"/>
            </a:avLst>
          </a:prstGeom>
          <a:solidFill>
            <a:srgbClr val="00002E"/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626162" y="3283506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Versatilidad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283506"/>
            <a:ext cx="44630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Ofreció modos de escritorio tradicionales y una interfaz optimizada para dispositivos táctiles.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626162" y="4631412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Cortana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1181" y="4631412"/>
            <a:ext cx="44630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Integró a Cortana, un asistente virtual personal, para proporcionar un control más intuitivo y basado en voz.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626162" y="5979319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 Store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41181" y="5979319"/>
            <a:ext cx="44630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Introdujo la Windows Store, que ofrecía una amplia gama de aplicaciones, juegos y entretenimiento.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2024-01-20T20:39:46Z</dcterms:created>
  <dcterms:modified xsi:type="dcterms:W3CDTF">2024-01-20T20:39:46Z</dcterms:modified>
</cp:coreProperties>
</file>